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4" r:id="rId5"/>
    <p:sldId id="273" r:id="rId6"/>
    <p:sldId id="260" r:id="rId7"/>
    <p:sldId id="261" r:id="rId8"/>
    <p:sldId id="262" r:id="rId9"/>
    <p:sldId id="263" r:id="rId10"/>
    <p:sldId id="265" r:id="rId11"/>
    <p:sldId id="269" r:id="rId12"/>
    <p:sldId id="268" r:id="rId13"/>
    <p:sldId id="270" r:id="rId14"/>
    <p:sldId id="267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72" r:id="rId23"/>
    <p:sldId id="271" r:id="rId24"/>
    <p:sldId id="284" r:id="rId25"/>
    <p:sldId id="281" r:id="rId26"/>
    <p:sldId id="282" r:id="rId27"/>
    <p:sldId id="283" r:id="rId28"/>
    <p:sldId id="266" r:id="rId29"/>
    <p:sldId id="257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20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DD7DB-0A77-0C44-A90D-DA56DD16E7A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88900-DA85-B941-B872-9A32732B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make videos about code at </a:t>
            </a:r>
            <a:r>
              <a:rPr lang="en-US" baseline="0" dirty="0" err="1" smtClean="0"/>
              <a:t>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compchomp</a:t>
            </a:r>
            <a:r>
              <a:rPr lang="en-US" baseline="0" dirty="0" smtClean="0"/>
              <a:t> – if you like code and videos, I’d love to have you check them out.</a:t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I’d also love to continue the conversation - I’m on Twitter @</a:t>
            </a:r>
            <a:r>
              <a:rPr lang="en-US" baseline="0" dirty="0" err="1" smtClean="0"/>
              <a:t>JessRudder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And, I’ve “borrowed” the company credit card and we’ll be having drinks in the Hotel lounge before dinner.  Come talk diversity and help me spend some of that NY tech money.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1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9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0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5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1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0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5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7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ffee-disa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develop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inj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ha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sonal-inf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sie-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iron-ru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5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verse-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5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espres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sie-tri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espres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7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29</Words>
  <Application>Microsoft Macintosh PowerPoint</Application>
  <PresentationFormat>On-screen Show (16:9)</PresentationFormat>
  <Paragraphs>10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14</cp:revision>
  <dcterms:created xsi:type="dcterms:W3CDTF">2016-05-04T14:31:41Z</dcterms:created>
  <dcterms:modified xsi:type="dcterms:W3CDTF">2016-05-04T22:10:05Z</dcterms:modified>
</cp:coreProperties>
</file>